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77" r:id="rId11"/>
    <p:sldId id="278" r:id="rId12"/>
    <p:sldId id="264" r:id="rId13"/>
    <p:sldId id="265" r:id="rId14"/>
    <p:sldId id="266" r:id="rId15"/>
    <p:sldId id="267" r:id="rId16"/>
    <p:sldId id="279" r:id="rId17"/>
    <p:sldId id="280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6268A-F8D7-4BDF-B706-C6EF54E5B90F}" type="datetimeFigureOut">
              <a:rPr lang="el-GR" smtClean="0"/>
              <a:t>19/11/2025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E389-0B6F-45F8-8F33-729D73F8B4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9334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5AE4D-A360-4931-AF59-71DA64AEA640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CC7A-78EE-4460-8581-35AFD64F8EDF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2D208-FF44-473D-A16E-BFD6AF89B0D6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F3D47-CA8E-4BA3-8517-8F5258AF2348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3F15-F8C1-4967-A728-7252014996FC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0779B-1CBE-449D-972C-EDCFC9DCA32E}" type="datetime1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4A2BC-31C4-4FEB-A8CF-84E87118BBED}" type="datetime1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84ED-52C5-40F4-8313-E6E0EF0DDB3F}" type="datetime1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244C-2432-49F8-BBD3-1775F38DAB94}" type="datetime1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BA81-AA0C-4362-BA3C-BBBFD9D16799}" type="datetime1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5322-3940-4267-A6B6-F701DEFE8AA2}" type="datetime1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27688-C107-49DC-8ACA-78E76F0D1FE5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Διαχείριση Άγχους &amp; Χρόνου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Πρ</a:t>
            </a:r>
            <a:r>
              <a:rPr dirty="0"/>
              <a:t>ακτικές ιδέες για μια οργανωμένη ζωή χωρίς πίεση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DAA14D9-BEB8-053E-42E0-759F8DE5B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ΑΝΝΑ ΕΞΑΚΟΥΣΤΟΥ </a:t>
            </a:r>
          </a:p>
          <a:p>
            <a:r>
              <a:rPr lang="el-GR" dirty="0"/>
              <a:t>ΣΔΕ ΑΛΕΞΑΝΔΡΟΥΠΟΛΗΣ</a:t>
            </a:r>
            <a:endParaRPr lang="en-US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15D4B2A-780E-2DDE-D21D-6F95BFA68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9B444-2E42-B6F1-839E-13D250A8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18873-435E-51E6-9EE8-977A39F08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1942"/>
            <a:ext cx="8229600" cy="5904221"/>
          </a:xfrm>
        </p:spPr>
        <p:txBody>
          <a:bodyPr>
            <a:normAutofit/>
          </a:bodyPr>
          <a:lstStyle/>
          <a:p>
            <a:r>
              <a:rPr lang="el-GR" b="1" dirty="0"/>
              <a:t>3. Κάνω 5 λεπτά διάλειμμα</a:t>
            </a:r>
          </a:p>
          <a:p>
            <a:r>
              <a:rPr lang="el-GR" dirty="0"/>
              <a:t>Σηκώνομαι, τεντώνομαι, πίνω νερό, αλλάζω εικόνα.</a:t>
            </a:r>
            <a:br>
              <a:rPr lang="el-GR" dirty="0"/>
            </a:br>
            <a:r>
              <a:rPr lang="el-GR" dirty="0"/>
              <a:t>Το διάλειμμα είναι </a:t>
            </a:r>
            <a:r>
              <a:rPr lang="el-GR" i="1" dirty="0"/>
              <a:t>υποχρεωτικό</a:t>
            </a:r>
            <a:r>
              <a:rPr lang="el-GR" dirty="0"/>
              <a:t>.</a:t>
            </a:r>
          </a:p>
          <a:p>
            <a:r>
              <a:rPr lang="el-GR" b="1" dirty="0"/>
              <a:t>4. Επαναλαμβάνω τη διαδικασία 4 φορές</a:t>
            </a:r>
          </a:p>
          <a:p>
            <a:r>
              <a:rPr lang="el-GR" dirty="0"/>
              <a:t>4 κύκλοι = 4 </a:t>
            </a:r>
            <a:r>
              <a:rPr lang="el-GR" dirty="0" err="1"/>
              <a:t>Pomodoros</a:t>
            </a:r>
            <a:r>
              <a:rPr lang="el-GR" dirty="0"/>
              <a:t>.</a:t>
            </a:r>
          </a:p>
          <a:p>
            <a:r>
              <a:rPr lang="el-GR" b="1" dirty="0"/>
              <a:t>5. Μεγάλο διάλειμμα 15–30 λεπτών</a:t>
            </a:r>
          </a:p>
          <a:p>
            <a:r>
              <a:rPr lang="el-GR" dirty="0"/>
              <a:t>Μετά τους 4 κύκλους κάνω ένα μεγάλο διάλειμμα, για να ξεκουραστεί ο εγκέφαλος.</a:t>
            </a:r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60E6C76-736F-9EA1-4584-C6562BE3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0C85554-3B7D-C6EC-E021-C6922064B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32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1388C-584F-588D-5B9D-0A83E8871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C4F04-1884-CB2D-1622-E83715B7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1942"/>
            <a:ext cx="8229600" cy="5904221"/>
          </a:xfrm>
        </p:spPr>
        <p:txBody>
          <a:bodyPr>
            <a:normAutofit/>
          </a:bodyPr>
          <a:lstStyle/>
          <a:p>
            <a:r>
              <a:rPr lang="el-GR" b="1" dirty="0"/>
              <a:t>Γιατί είναι τόσο αποτελεσματική</a:t>
            </a:r>
          </a:p>
          <a:p>
            <a:r>
              <a:rPr lang="el-GR" dirty="0"/>
              <a:t>✔ Χτίζει αυτοπειθαρχία</a:t>
            </a:r>
            <a:br>
              <a:rPr lang="el-GR" dirty="0"/>
            </a:br>
            <a:r>
              <a:rPr lang="el-GR" dirty="0"/>
              <a:t>✔ Σπάει μεγάλες εργασίες σε μικρά κομμάτια</a:t>
            </a:r>
            <a:br>
              <a:rPr lang="el-GR" dirty="0"/>
            </a:br>
            <a:r>
              <a:rPr lang="el-GR" dirty="0"/>
              <a:t>✔ Μειώνει την αναβλητικότητα</a:t>
            </a:r>
            <a:br>
              <a:rPr lang="el-GR" dirty="0"/>
            </a:br>
            <a:r>
              <a:rPr lang="el-GR" dirty="0"/>
              <a:t>✔ Προστατεύει από την εξουθένωση</a:t>
            </a:r>
            <a:br>
              <a:rPr lang="el-GR" dirty="0"/>
            </a:br>
            <a:r>
              <a:rPr lang="el-GR" dirty="0"/>
              <a:t>✔ Κρατά τον εγκέφαλο ενεργό και συγκεντρωμένο</a:t>
            </a:r>
            <a:br>
              <a:rPr lang="el-GR" dirty="0"/>
            </a:br>
            <a:r>
              <a:rPr lang="el-GR" dirty="0"/>
              <a:t>✔ Επιτρέπει πρόοδο χωρίς πίεση</a:t>
            </a:r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8CF7EEA-0ED4-6B48-3F7C-808970133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174C7A7-A67D-49C9-39C8-8D9056984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8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Σπάω τις μεγάλες δουλειές σε βήματα.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2ADCACD-FE76-C86D-DB4C-7D915B4A7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0B5949F-14B3-56C0-DE04-73A16BE0B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Προσωπικός χρόνος – «ασπίδα» 15 λεπτών.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0B57342-41E1-4B6C-F660-FC64C2E88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64693A2-7509-6D90-7E36-9E0C5E89B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Αναπνοές 4–4–6 για άμεση χαλάρωση.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4E75D59-77F1-20DC-6333-CE47F4EF3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47DCC00-4227-884C-5582-BC2E574D1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dirty="0" err="1"/>
              <a:t>Ρε</a:t>
            </a:r>
            <a:r>
              <a:rPr dirty="0"/>
              <a:t>αλιστικές προσδοκίες – όχι </a:t>
            </a:r>
            <a:r>
              <a:rPr lang="el-GR" dirty="0"/>
              <a:t>τελειομανία</a:t>
            </a:r>
            <a:r>
              <a:rPr dirty="0"/>
              <a:t> perfectionism.</a:t>
            </a:r>
            <a:endParaRPr lang="en-US" dirty="0"/>
          </a:p>
          <a:p>
            <a:r>
              <a:rPr lang="el-GR" b="1" dirty="0"/>
              <a:t>Τι σημαίνει “ρεαλιστικές προσδοκίες”;</a:t>
            </a:r>
          </a:p>
          <a:p>
            <a:r>
              <a:rPr lang="el-GR" dirty="0"/>
              <a:t>Να ζητάω από τον εαυτό μου πράγματα που </a:t>
            </a:r>
            <a:r>
              <a:rPr lang="el-GR" i="1" dirty="0"/>
              <a:t>μπορούν</a:t>
            </a:r>
            <a:r>
              <a:rPr lang="el-GR" dirty="0"/>
              <a:t> να γίνουν με βάση:</a:t>
            </a:r>
          </a:p>
          <a:p>
            <a:r>
              <a:rPr lang="el-GR" dirty="0"/>
              <a:t>τον χρόνο που έχω</a:t>
            </a:r>
          </a:p>
          <a:p>
            <a:r>
              <a:rPr lang="el-GR" dirty="0"/>
              <a:t>την ενέργειά μου</a:t>
            </a:r>
          </a:p>
          <a:p>
            <a:r>
              <a:rPr lang="el-GR" dirty="0"/>
              <a:t>τις υποχρεώσεις μου (δουλειά, οικογένεια, ΣΔΕ)</a:t>
            </a:r>
          </a:p>
          <a:p>
            <a:r>
              <a:rPr lang="el-GR" dirty="0"/>
              <a:t>τις πραγματικές συνθήκες της ζωής μου</a:t>
            </a:r>
          </a:p>
          <a:p>
            <a:r>
              <a:rPr lang="el-GR" dirty="0"/>
              <a:t>ΔΕΝ σημαίνει «τα κάνω όλα τέλεια», αλλά:</a:t>
            </a:r>
            <a:br>
              <a:rPr lang="el-GR" dirty="0"/>
            </a:br>
            <a:r>
              <a:rPr lang="el-GR" dirty="0"/>
              <a:t>👉 </a:t>
            </a:r>
            <a:r>
              <a:rPr lang="el-GR" i="1" dirty="0"/>
              <a:t>Τα κάνω όσο καλύτερα μπορώ αυτή τη στιγμή.</a:t>
            </a:r>
            <a:endParaRPr lang="el-GR" dirty="0"/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EA907B4B-8181-89DD-E9DF-DD96317E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2AA7619-F4DA-4CD5-5D4A-E1DD27E2B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AE7C3-1C0E-215A-39F1-640092AF6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957BF-9229-290D-7CED-630CF648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4F8E8-C08F-E05F-34FD-8B96C2C39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Τι σημαίνει “όχι τελειομανία”;</a:t>
            </a:r>
          </a:p>
          <a:p>
            <a:r>
              <a:rPr lang="el-GR" dirty="0"/>
              <a:t>Τελειομανία είναι να απαιτώ από τον εαυτό μου:</a:t>
            </a:r>
          </a:p>
          <a:p>
            <a:r>
              <a:rPr lang="el-GR" dirty="0"/>
              <a:t>να τα κάνει όλα άψογα</a:t>
            </a:r>
          </a:p>
          <a:p>
            <a:r>
              <a:rPr lang="el-GR" dirty="0"/>
              <a:t>χωρίς λάθη</a:t>
            </a:r>
          </a:p>
          <a:p>
            <a:r>
              <a:rPr lang="el-GR" dirty="0"/>
              <a:t>χωρίς καθυστέρηση</a:t>
            </a:r>
          </a:p>
          <a:p>
            <a:r>
              <a:rPr lang="el-GR" dirty="0"/>
              <a:t>χωρίς κούραση</a:t>
            </a:r>
          </a:p>
          <a:p>
            <a:r>
              <a:rPr lang="el-GR" dirty="0"/>
              <a:t>και χωρίς να επιτρέπω αποτυχίες</a:t>
            </a:r>
          </a:p>
          <a:p>
            <a:r>
              <a:rPr lang="el-GR" dirty="0"/>
              <a:t>Η τελειομανία </a:t>
            </a:r>
            <a:r>
              <a:rPr lang="el-GR" b="1" dirty="0"/>
              <a:t>αυξάνει το άγχος</a:t>
            </a:r>
            <a:r>
              <a:rPr lang="el-GR" dirty="0"/>
              <a:t>, γιατί θέτει στόχους που κανείς δεν μπορεί να πετύχει πάντα.</a:t>
            </a:r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2CD605D-F8DE-872B-8BD3-079050194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477F50A-9077-EC46-BE0B-E428E1A2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8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A4E6-75CA-70B8-AE6B-01268853C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DCEA0-21E7-9205-8DEB-011E435CA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2837"/>
            <a:ext cx="8229600" cy="5865920"/>
          </a:xfrm>
        </p:spPr>
        <p:txBody>
          <a:bodyPr>
            <a:normAutofit fontScale="55000" lnSpcReduction="20000"/>
          </a:bodyPr>
          <a:lstStyle/>
          <a:p>
            <a:r>
              <a:rPr lang="el-GR" b="1" dirty="0"/>
              <a:t>Για παράδειγμα:</a:t>
            </a:r>
          </a:p>
          <a:p>
            <a:r>
              <a:rPr lang="el-GR" b="1" dirty="0"/>
              <a:t>Τελειομανία:</a:t>
            </a:r>
          </a:p>
          <a:p>
            <a:r>
              <a:rPr lang="el-GR" dirty="0"/>
              <a:t>«Πρέπει να τελειώσω όλο το μάθημα σήμερα χωρίς κανένα λάθος.»</a:t>
            </a:r>
          </a:p>
          <a:p>
            <a:r>
              <a:rPr lang="el-GR" b="1" dirty="0"/>
              <a:t>Ρεαλιστική προσδοκία:</a:t>
            </a:r>
          </a:p>
          <a:p>
            <a:r>
              <a:rPr lang="el-GR" dirty="0"/>
              <a:t>«Θα διαβάσω για 20–25 λεπτά, και ό,τι προλάβω είναι καλό.»</a:t>
            </a:r>
          </a:p>
          <a:p>
            <a:br>
              <a:rPr lang="el-GR" dirty="0"/>
            </a:br>
            <a:endParaRPr lang="el-GR" dirty="0"/>
          </a:p>
          <a:p>
            <a:r>
              <a:rPr lang="el-GR" b="1" dirty="0"/>
              <a:t>Τελειομανία:</a:t>
            </a:r>
          </a:p>
          <a:p>
            <a:r>
              <a:rPr lang="el-GR" dirty="0"/>
              <a:t>«Πρέπει να τα κάνω όλα τέλεια σαν να είμαι επαγγελματίας μαθητής.»</a:t>
            </a:r>
          </a:p>
          <a:p>
            <a:r>
              <a:rPr lang="el-GR" b="1" dirty="0"/>
              <a:t>Ρεαλιστική προσδοκία:</a:t>
            </a:r>
          </a:p>
          <a:p>
            <a:r>
              <a:rPr lang="el-GR" dirty="0"/>
              <a:t>«Είμαι ενήλικας, έχω δουλειά και οικογένεια. Θα κάνω μικρά βήματα.»</a:t>
            </a:r>
          </a:p>
          <a:p>
            <a:br>
              <a:rPr lang="el-GR" dirty="0"/>
            </a:br>
            <a:endParaRPr lang="el-GR" dirty="0"/>
          </a:p>
          <a:p>
            <a:r>
              <a:rPr lang="el-GR" b="1" dirty="0"/>
              <a:t>Τελειομανία:</a:t>
            </a:r>
          </a:p>
          <a:p>
            <a:r>
              <a:rPr lang="el-GR" dirty="0"/>
              <a:t>«Αν κάνω ένα λάθος, απέτυχα.»</a:t>
            </a:r>
          </a:p>
          <a:p>
            <a:r>
              <a:rPr lang="el-GR" b="1" dirty="0"/>
              <a:t>Ρεαλιστική προσδοκία:</a:t>
            </a:r>
          </a:p>
          <a:p>
            <a:r>
              <a:rPr lang="el-GR" dirty="0"/>
              <a:t>«Τα λάθη είναι μέρος της μάθησης.»</a:t>
            </a:r>
          </a:p>
          <a:p>
            <a:br>
              <a:rPr lang="el-GR" dirty="0"/>
            </a:br>
            <a:endParaRPr lang="el-GR" dirty="0"/>
          </a:p>
          <a:p>
            <a:r>
              <a:rPr lang="el-GR" b="1" dirty="0"/>
              <a:t>Με απλά λόγια:</a:t>
            </a:r>
          </a:p>
          <a:p>
            <a:r>
              <a:rPr lang="el-GR" b="1" dirty="0"/>
              <a:t>Ρεαλιστικές προσδοκίες = δίνω χώρο στον εαυτό μου να είναι άνθρωπος.</a:t>
            </a:r>
            <a:br>
              <a:rPr lang="el-GR" dirty="0"/>
            </a:br>
            <a:r>
              <a:rPr lang="el-GR" b="1" dirty="0"/>
              <a:t>Όχι τελειομανία = δεν χρειάζεται να είμαι τέλειος για να προχωρήσω.</a:t>
            </a:r>
            <a:endParaRPr lang="el-GR" dirty="0"/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F5FBC4C-BB59-FACF-541F-D21D7CF49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14C631E-3718-1546-A185-AF6B5074D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57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βοηθά;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Ημερολόγιο, ρουτίνα ύπνου, μικρές ανταμοιβές.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048616-8DA6-1EC9-E470-237468D47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72A16E6-C020-83E6-4DB5-FABA51AF5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να αποφεύγουμε;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Υπερφόρτωση, αναβλητικότητα, σύγκριση.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8195732-3C9D-E662-E146-66F1863F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1A03BD5-0FA2-0B1F-A0DA-46ED8D442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άγχος;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Φυσική και ψυχολογική αντίδραση σε απαιτήσεις.</a:t>
            </a:r>
          </a:p>
          <a:p>
            <a:r>
              <a:t>Γίνεται πρόβλημα όταν είναι συνεχές.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EB35379-4AA7-A7F9-DDCE-30A8C6CF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32565A1-B511-D59F-11A3-012662C2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Μικρές συνήθειες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Νερό, κίνηση, διαλείμματα, μικροί στόχοι.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AEF96D8-2FDE-37C0-ED5D-54588327F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66074AE-E845-CAD6-7CAD-3526E0F0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Άσκηση τάξης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3 αγχών — 3 έλεγχοι — 2 λύσεις.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F6A206C-7E37-6CB8-1032-ED2CAB0F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804BF12-146E-E498-401B-A614F750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Συζήτηση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Τι με δυσκολεύει; Τι μπορώ να αλλάξω;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AF3FE67-3B45-CECC-B767-8DE877E6F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0D7D51B-D44B-1052-203C-B7685278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Μήνυμα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επιτυχία είναι επιμονή, όχι ταχύτητα.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4EC4757-9B7B-C164-A2F1-5E7CAB6C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0B5D9E1-3B61-7228-BC12-8A98CC9A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Πόροι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Εφαρμογές, ασκήσεις χαλάρωσης, υποστήριξη.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338F1C5-E932-313B-0ECF-0392C4790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C7593AA-BE53-3993-1028-D68059668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Κλείσιμο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Ερωτήσεις – Συζήτηση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E430596-7FDB-DA6C-2DBE-3F855558C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9CEC5C2-C667-FA97-98EE-3BB8E80A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Συμπτώματα άγχους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Σωματικά: πονοκέφαλοι, αϋπνία</a:t>
            </a:r>
          </a:p>
          <a:p>
            <a:r>
              <a:t>• Συναισθηματικά: νευρικότητα</a:t>
            </a:r>
          </a:p>
          <a:p>
            <a:r>
              <a:t>• Συμπεριφορικά: δυσκολία συγκέντρωσης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DB5ABD2-CD73-F331-AB5A-A36E935DB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B4B1160-8F65-B571-AD8F-D8F24101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διαχείριση χρόνου;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Τρόποι οργάνωσης υποχρεώσεων.</a:t>
            </a:r>
          </a:p>
          <a:p>
            <a:r>
              <a:t>Στόχος: λιγότερη πίεση, περισσότερη ηρεμία.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1293684-C5F3-53A4-B974-8A8612945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3DF459-9575-AB02-0751-3A227CDA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Γιατί δυσκολευόμαστε;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Πολλοί ρόλοι, έλλειψη χρόνου, αναβλητικότητα, πίεση.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DD958FF-9C9B-3708-1B58-9D6618FA5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FE2A601-9BDA-C30A-2E45-4BE882897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Οι 3 βασικές προτεραιότητες κάθε μέρα.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34CFB01-0B33-F122-3BBB-D72B3415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39E1385-5F34-ACDB-24F0-93BC120A4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Χρονοπρογραμματισμός 10 λεπτών.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F049F0B-423A-7809-1096-60C19C2B6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51E98BE-0CD1-3754-76BF-1D422F763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Τεχνική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Μέθοδος 25/5 – Pomodoro.</a:t>
            </a:r>
            <a:endParaRPr lang="el-GR" dirty="0"/>
          </a:p>
          <a:p>
            <a:r>
              <a:rPr lang="el-GR" b="1" dirty="0"/>
              <a:t>Τι είναι η τεχνική </a:t>
            </a:r>
            <a:r>
              <a:rPr lang="el-GR" b="1" dirty="0" err="1"/>
              <a:t>Pomodoro</a:t>
            </a:r>
            <a:endParaRPr lang="el-GR" b="1" dirty="0"/>
          </a:p>
          <a:p>
            <a:r>
              <a:rPr lang="el-GR" dirty="0"/>
              <a:t>Μια μέθοδος που βοηθά να αυξήσουμε τη συγκέντρωση και να μειώσουμε την αναβλητικότητα.</a:t>
            </a:r>
            <a:br>
              <a:rPr lang="el-GR" dirty="0"/>
            </a:br>
            <a:r>
              <a:rPr lang="el-GR" dirty="0"/>
              <a:t>Βασίζεται στην ιδέα ότι δουλεύουμε καλύτερα σε μικρά, σταθερά «κομμάτια» χρόνου.</a:t>
            </a:r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EA301F2F-BB1C-6BDE-7BF4-AB9BB6DAC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94E474E-20B8-7195-7D83-011DDF89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5E2CB-FF03-1CE2-8A68-3A3C25227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28381-D1A7-750E-38E6-3DAD46289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1942"/>
            <a:ext cx="8229600" cy="5904221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/>
              <a:t>Πώς λειτουργεί το 25/5</a:t>
            </a:r>
          </a:p>
          <a:p>
            <a:r>
              <a:rPr lang="el-GR" b="1" dirty="0"/>
              <a:t>1. Ορίζω έναν στόχο</a:t>
            </a:r>
          </a:p>
          <a:p>
            <a:r>
              <a:rPr lang="el-GR" dirty="0"/>
              <a:t>Τι θέλω να κάνω στα επόμενα λεπτά;</a:t>
            </a:r>
            <a:br>
              <a:rPr lang="el-GR" dirty="0"/>
            </a:br>
            <a:r>
              <a:rPr lang="el-GR" dirty="0"/>
              <a:t>Παράδειγμα: «Διαβάζω 2 σελίδες», «Γράφω μια άσκηση», «Συμμαζεύω για 10 λεπτά».</a:t>
            </a:r>
          </a:p>
          <a:p>
            <a:r>
              <a:rPr lang="el-GR" b="1" dirty="0"/>
              <a:t>2. Ρυθμίζω </a:t>
            </a:r>
            <a:r>
              <a:rPr lang="el-GR" b="1" dirty="0" err="1"/>
              <a:t>χρονομετρητή</a:t>
            </a:r>
            <a:r>
              <a:rPr lang="el-GR" b="1" dirty="0"/>
              <a:t> για 25 λεπτά</a:t>
            </a:r>
          </a:p>
          <a:p>
            <a:r>
              <a:rPr lang="el-GR" dirty="0"/>
              <a:t>25 λεπτά συνεχούς, αδιάκοπης συγκέντρωσης.</a:t>
            </a:r>
          </a:p>
          <a:p>
            <a:r>
              <a:rPr lang="el-GR" dirty="0"/>
              <a:t>Όχι κινητό</a:t>
            </a:r>
          </a:p>
          <a:p>
            <a:r>
              <a:rPr lang="el-GR" dirty="0"/>
              <a:t>Όχι </a:t>
            </a:r>
            <a:r>
              <a:rPr lang="el-GR" dirty="0" err="1"/>
              <a:t>social</a:t>
            </a:r>
            <a:r>
              <a:rPr lang="el-GR" dirty="0"/>
              <a:t> </a:t>
            </a:r>
            <a:r>
              <a:rPr lang="el-GR" dirty="0" err="1"/>
              <a:t>media</a:t>
            </a:r>
            <a:endParaRPr lang="el-GR" dirty="0"/>
          </a:p>
          <a:p>
            <a:r>
              <a:rPr lang="el-GR" dirty="0"/>
              <a:t>Όχι άσχετες δουλειές</a:t>
            </a:r>
            <a:br>
              <a:rPr lang="el-GR" dirty="0"/>
            </a:br>
            <a:r>
              <a:rPr lang="el-GR" dirty="0"/>
              <a:t>Αν κάτι μου έρθει στο μυαλό → το γράφω σε χαρτί για αργότερα.</a:t>
            </a:r>
          </a:p>
          <a:p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2FCF6E9-94C6-2907-D0E4-CAD92924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ΑΝΝΑ ΕΞΑΚΟΥΣΤΟΥ - ΣΔΕ ΑΛΕΞΑΝΔΡΟΥΠΟΛΗΣ</a:t>
            </a:r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6A6177C-8BF1-5D8F-0A9B-76ED70CF8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4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794</Words>
  <Application>Microsoft Office PowerPoint</Application>
  <PresentationFormat>Προβολή στην οθόνη (4:3)</PresentationFormat>
  <Paragraphs>146</Paragraphs>
  <Slides>25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Διαχείριση Άγχους &amp; Χρόνου</vt:lpstr>
      <vt:lpstr>Τι είναι άγχος;</vt:lpstr>
      <vt:lpstr>Συμπτώματα άγχους</vt:lpstr>
      <vt:lpstr>Τι είναι διαχείριση χρόνου;</vt:lpstr>
      <vt:lpstr>Γιατί δυσκολευόμαστε;</vt:lpstr>
      <vt:lpstr>Τεχνική 1</vt:lpstr>
      <vt:lpstr>Τεχνική 2</vt:lpstr>
      <vt:lpstr>Τεχνική 3</vt:lpstr>
      <vt:lpstr>Παρουσίαση του PowerPoint</vt:lpstr>
      <vt:lpstr>Παρουσίαση του PowerPoint</vt:lpstr>
      <vt:lpstr>Παρουσίαση του PowerPoint</vt:lpstr>
      <vt:lpstr>Τεχνική 4</vt:lpstr>
      <vt:lpstr>Τεχνική 5</vt:lpstr>
      <vt:lpstr>Τεχνική 6</vt:lpstr>
      <vt:lpstr>Τεχνική 7</vt:lpstr>
      <vt:lpstr>Παρουσίαση του PowerPoint</vt:lpstr>
      <vt:lpstr>Παρουσίαση του PowerPoint</vt:lpstr>
      <vt:lpstr>Τι βοηθά;</vt:lpstr>
      <vt:lpstr>Τι να αποφεύγουμε;</vt:lpstr>
      <vt:lpstr>Μικρές συνήθειες</vt:lpstr>
      <vt:lpstr>Άσκηση τάξης</vt:lpstr>
      <vt:lpstr>Συζήτηση</vt:lpstr>
      <vt:lpstr>Μήνυμα</vt:lpstr>
      <vt:lpstr>Πόροι</vt:lpstr>
      <vt:lpstr>Κλείσιμο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TM-PROS-09</dc:creator>
  <cp:keywords/>
  <dc:description>generated using python-pptx</dc:description>
  <cp:lastModifiedBy>ΑΝΝΑ ΕΞΑΚΟΥΣΤΟΥ</cp:lastModifiedBy>
  <cp:revision>2</cp:revision>
  <dcterms:created xsi:type="dcterms:W3CDTF">2013-01-27T09:14:16Z</dcterms:created>
  <dcterms:modified xsi:type="dcterms:W3CDTF">2025-11-19T10:18:15Z</dcterms:modified>
  <cp:category/>
</cp:coreProperties>
</file>